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6" r:id="rId7"/>
    <p:sldId id="267" r:id="rId8"/>
    <p:sldId id="268" r:id="rId9"/>
    <p:sldId id="270" r:id="rId10"/>
    <p:sldId id="269" r:id="rId11"/>
    <p:sldId id="271" r:id="rId12"/>
    <p:sldId id="272" r:id="rId13"/>
    <p:sldId id="273" r:id="rId14"/>
    <p:sldId id="265" r:id="rId1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2CC5F7-3AEE-4543-B232-71C9510CFBB1}" v="14" dt="2022-06-05T18:11:42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77885"/>
  </p:normalViewPr>
  <p:slideViewPr>
    <p:cSldViewPr snapToGrid="0" snapToObjects="1" showGuides="1">
      <p:cViewPr varScale="1">
        <p:scale>
          <a:sx n="88" d="100"/>
          <a:sy n="88" d="100"/>
        </p:scale>
        <p:origin x="1723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i Gianluca" userId="58517e8d-032e-4aaf-9b33-d6699bbaa15d" providerId="ADAL" clId="{BC2CC5F7-3AEE-4543-B232-71C9510CFBB1}"/>
    <pc:docChg chg="undo custSel addSld delSld modSld sldOrd">
      <pc:chgData name="Radi Gianluca" userId="58517e8d-032e-4aaf-9b33-d6699bbaa15d" providerId="ADAL" clId="{BC2CC5F7-3AEE-4543-B232-71C9510CFBB1}" dt="2022-06-05T18:11:49.917" v="2933" actId="1076"/>
      <pc:docMkLst>
        <pc:docMk/>
      </pc:docMkLst>
      <pc:sldChg chg="modSp mod">
        <pc:chgData name="Radi Gianluca" userId="58517e8d-032e-4aaf-9b33-d6699bbaa15d" providerId="ADAL" clId="{BC2CC5F7-3AEE-4543-B232-71C9510CFBB1}" dt="2022-06-05T16:50:20.644" v="637" actId="20577"/>
        <pc:sldMkLst>
          <pc:docMk/>
          <pc:sldMk cId="413527936" sldId="256"/>
        </pc:sldMkLst>
        <pc:spChg chg="mod">
          <ac:chgData name="Radi Gianluca" userId="58517e8d-032e-4aaf-9b33-d6699bbaa15d" providerId="ADAL" clId="{BC2CC5F7-3AEE-4543-B232-71C9510CFBB1}" dt="2022-06-05T16:50:20.644" v="637" actId="20577"/>
          <ac:spMkLst>
            <pc:docMk/>
            <pc:sldMk cId="413527936" sldId="256"/>
            <ac:spMk id="3" creationId="{55A5C923-5A79-224D-A6A6-8267C64759A4}"/>
          </ac:spMkLst>
        </pc:spChg>
        <pc:spChg chg="mod">
          <ac:chgData name="Radi Gianluca" userId="58517e8d-032e-4aaf-9b33-d6699bbaa15d" providerId="ADAL" clId="{BC2CC5F7-3AEE-4543-B232-71C9510CFBB1}" dt="2022-06-05T16:36:55.164" v="131" actId="27636"/>
          <ac:spMkLst>
            <pc:docMk/>
            <pc:sldMk cId="413527936" sldId="256"/>
            <ac:spMk id="4" creationId="{34F3CA74-E434-844A-9C90-0FE7EB8DBFC3}"/>
          </ac:spMkLst>
        </pc:spChg>
        <pc:spChg chg="mod">
          <ac:chgData name="Radi Gianluca" userId="58517e8d-032e-4aaf-9b33-d6699bbaa15d" providerId="ADAL" clId="{BC2CC5F7-3AEE-4543-B232-71C9510CFBB1}" dt="2022-06-05T16:35:27.352" v="32" actId="20577"/>
          <ac:spMkLst>
            <pc:docMk/>
            <pc:sldMk cId="413527936" sldId="256"/>
            <ac:spMk id="6" creationId="{18A3154D-FCB0-A34B-BBBC-167C625558EC}"/>
          </ac:spMkLst>
        </pc:spChg>
      </pc:sldChg>
      <pc:sldChg chg="delSp modSp mod">
        <pc:chgData name="Radi Gianluca" userId="58517e8d-032e-4aaf-9b33-d6699bbaa15d" providerId="ADAL" clId="{BC2CC5F7-3AEE-4543-B232-71C9510CFBB1}" dt="2022-06-05T17:30:05.600" v="2133" actId="20577"/>
        <pc:sldMkLst>
          <pc:docMk/>
          <pc:sldMk cId="4294294497" sldId="260"/>
        </pc:sldMkLst>
        <pc:spChg chg="mod">
          <ac:chgData name="Radi Gianluca" userId="58517e8d-032e-4aaf-9b33-d6699bbaa15d" providerId="ADAL" clId="{BC2CC5F7-3AEE-4543-B232-71C9510CFBB1}" dt="2022-06-05T17:30:05.600" v="2133" actId="20577"/>
          <ac:spMkLst>
            <pc:docMk/>
            <pc:sldMk cId="4294294497" sldId="260"/>
            <ac:spMk id="2" creationId="{3C04D4F0-9F00-D043-B80F-52268AB0057D}"/>
          </ac:spMkLst>
        </pc:spChg>
        <pc:spChg chg="mod">
          <ac:chgData name="Radi Gianluca" userId="58517e8d-032e-4aaf-9b33-d6699bbaa15d" providerId="ADAL" clId="{BC2CC5F7-3AEE-4543-B232-71C9510CFBB1}" dt="2022-06-05T16:37:26.807" v="156" actId="20577"/>
          <ac:spMkLst>
            <pc:docMk/>
            <pc:sldMk cId="4294294497" sldId="260"/>
            <ac:spMk id="3" creationId="{0ADC9092-B8AD-9448-9690-13D94442A120}"/>
          </ac:spMkLst>
        </pc:spChg>
        <pc:spChg chg="mod">
          <ac:chgData name="Radi Gianluca" userId="58517e8d-032e-4aaf-9b33-d6699bbaa15d" providerId="ADAL" clId="{BC2CC5F7-3AEE-4543-B232-71C9510CFBB1}" dt="2022-06-05T16:35:43.466" v="58" actId="20577"/>
          <ac:spMkLst>
            <pc:docMk/>
            <pc:sldMk cId="4294294497" sldId="260"/>
            <ac:spMk id="4" creationId="{CF0AD287-D36E-824B-97DA-B5B92B429141}"/>
          </ac:spMkLst>
        </pc:spChg>
        <pc:picChg chg="del">
          <ac:chgData name="Radi Gianluca" userId="58517e8d-032e-4aaf-9b33-d6699bbaa15d" providerId="ADAL" clId="{BC2CC5F7-3AEE-4543-B232-71C9510CFBB1}" dt="2022-06-05T16:37:35.563" v="157" actId="478"/>
          <ac:picMkLst>
            <pc:docMk/>
            <pc:sldMk cId="4294294497" sldId="260"/>
            <ac:picMk id="8" creationId="{5D09777F-54CF-4F08-8197-21A2F095C15D}"/>
          </ac:picMkLst>
        </pc:picChg>
      </pc:sldChg>
      <pc:sldChg chg="add del">
        <pc:chgData name="Radi Gianluca" userId="58517e8d-032e-4aaf-9b33-d6699bbaa15d" providerId="ADAL" clId="{BC2CC5F7-3AEE-4543-B232-71C9510CFBB1}" dt="2022-06-05T17:26:47.251" v="2098" actId="47"/>
        <pc:sldMkLst>
          <pc:docMk/>
          <pc:sldMk cId="2444638063" sldId="261"/>
        </pc:sldMkLst>
      </pc:sldChg>
      <pc:sldChg chg="add del">
        <pc:chgData name="Radi Gianluca" userId="58517e8d-032e-4aaf-9b33-d6699bbaa15d" providerId="ADAL" clId="{BC2CC5F7-3AEE-4543-B232-71C9510CFBB1}" dt="2022-06-05T17:26:47.251" v="2098" actId="47"/>
        <pc:sldMkLst>
          <pc:docMk/>
          <pc:sldMk cId="3554366287" sldId="262"/>
        </pc:sldMkLst>
      </pc:sldChg>
      <pc:sldChg chg="add del">
        <pc:chgData name="Radi Gianluca" userId="58517e8d-032e-4aaf-9b33-d6699bbaa15d" providerId="ADAL" clId="{BC2CC5F7-3AEE-4543-B232-71C9510CFBB1}" dt="2022-06-05T17:26:47.251" v="2098" actId="47"/>
        <pc:sldMkLst>
          <pc:docMk/>
          <pc:sldMk cId="784549975" sldId="263"/>
        </pc:sldMkLst>
      </pc:sldChg>
      <pc:sldChg chg="add del">
        <pc:chgData name="Radi Gianluca" userId="58517e8d-032e-4aaf-9b33-d6699bbaa15d" providerId="ADAL" clId="{BC2CC5F7-3AEE-4543-B232-71C9510CFBB1}" dt="2022-06-05T17:26:47.251" v="2098" actId="47"/>
        <pc:sldMkLst>
          <pc:docMk/>
          <pc:sldMk cId="204970284" sldId="264"/>
        </pc:sldMkLst>
      </pc:sldChg>
      <pc:sldChg chg="addSp modSp add del mod">
        <pc:chgData name="Radi Gianluca" userId="58517e8d-032e-4aaf-9b33-d6699bbaa15d" providerId="ADAL" clId="{BC2CC5F7-3AEE-4543-B232-71C9510CFBB1}" dt="2022-06-05T18:11:49.917" v="2933" actId="1076"/>
        <pc:sldMkLst>
          <pc:docMk/>
          <pc:sldMk cId="1852340334" sldId="265"/>
        </pc:sldMkLst>
        <pc:spChg chg="mod">
          <ac:chgData name="Radi Gianluca" userId="58517e8d-032e-4aaf-9b33-d6699bbaa15d" providerId="ADAL" clId="{BC2CC5F7-3AEE-4543-B232-71C9510CFBB1}" dt="2022-06-05T17:26:59.739" v="2124" actId="20577"/>
          <ac:spMkLst>
            <pc:docMk/>
            <pc:sldMk cId="1852340334" sldId="265"/>
            <ac:spMk id="4" creationId="{CF0AD287-D36E-824B-97DA-B5B92B429141}"/>
          </ac:spMkLst>
        </pc:spChg>
        <pc:picChg chg="add mod">
          <ac:chgData name="Radi Gianluca" userId="58517e8d-032e-4aaf-9b33-d6699bbaa15d" providerId="ADAL" clId="{BC2CC5F7-3AEE-4543-B232-71C9510CFBB1}" dt="2022-06-05T18:11:49.917" v="2933" actId="1076"/>
          <ac:picMkLst>
            <pc:docMk/>
            <pc:sldMk cId="1852340334" sldId="265"/>
            <ac:picMk id="5" creationId="{674B8B5A-7670-497E-8631-67D48F0CC3E3}"/>
          </ac:picMkLst>
        </pc:picChg>
      </pc:sldChg>
      <pc:sldChg chg="addSp delSp modSp add mod chgLayout">
        <pc:chgData name="Radi Gianluca" userId="58517e8d-032e-4aaf-9b33-d6699bbaa15d" providerId="ADAL" clId="{BC2CC5F7-3AEE-4543-B232-71C9510CFBB1}" dt="2022-06-05T17:00:02.910" v="744" actId="1076"/>
        <pc:sldMkLst>
          <pc:docMk/>
          <pc:sldMk cId="3446525985" sldId="266"/>
        </pc:sldMkLst>
        <pc:spChg chg="del mod">
          <ac:chgData name="Radi Gianluca" userId="58517e8d-032e-4aaf-9b33-d6699bbaa15d" providerId="ADAL" clId="{BC2CC5F7-3AEE-4543-B232-71C9510CFBB1}" dt="2022-06-05T16:52:24.448" v="710" actId="931"/>
          <ac:spMkLst>
            <pc:docMk/>
            <pc:sldMk cId="3446525985" sldId="266"/>
            <ac:spMk id="2" creationId="{3C04D4F0-9F00-D043-B80F-52268AB0057D}"/>
          </ac:spMkLst>
        </pc:spChg>
        <pc:spChg chg="mod ord">
          <ac:chgData name="Radi Gianluca" userId="58517e8d-032e-4aaf-9b33-d6699bbaa15d" providerId="ADAL" clId="{BC2CC5F7-3AEE-4543-B232-71C9510CFBB1}" dt="2022-06-05T16:55:17.440" v="732" actId="700"/>
          <ac:spMkLst>
            <pc:docMk/>
            <pc:sldMk cId="3446525985" sldId="266"/>
            <ac:spMk id="3" creationId="{0ADC9092-B8AD-9448-9690-13D94442A120}"/>
          </ac:spMkLst>
        </pc:spChg>
        <pc:spChg chg="mod ord">
          <ac:chgData name="Radi Gianluca" userId="58517e8d-032e-4aaf-9b33-d6699bbaa15d" providerId="ADAL" clId="{BC2CC5F7-3AEE-4543-B232-71C9510CFBB1}" dt="2022-06-05T16:55:17.440" v="732" actId="700"/>
          <ac:spMkLst>
            <pc:docMk/>
            <pc:sldMk cId="3446525985" sldId="266"/>
            <ac:spMk id="4" creationId="{CF0AD287-D36E-824B-97DA-B5B92B429141}"/>
          </ac:spMkLst>
        </pc:spChg>
        <pc:spChg chg="add del mod">
          <ac:chgData name="Radi Gianluca" userId="58517e8d-032e-4aaf-9b33-d6699bbaa15d" providerId="ADAL" clId="{BC2CC5F7-3AEE-4543-B232-71C9510CFBB1}" dt="2022-06-05T16:54:39.426" v="724" actId="931"/>
          <ac:spMkLst>
            <pc:docMk/>
            <pc:sldMk cId="3446525985" sldId="266"/>
            <ac:spMk id="10" creationId="{A2E1D9FA-B8DD-4C4C-B1E7-51F0454BCB46}"/>
          </ac:spMkLst>
        </pc:spChg>
        <pc:spChg chg="mod ord">
          <ac:chgData name="Radi Gianluca" userId="58517e8d-032e-4aaf-9b33-d6699bbaa15d" providerId="ADAL" clId="{BC2CC5F7-3AEE-4543-B232-71C9510CFBB1}" dt="2022-06-05T16:55:17.440" v="732" actId="700"/>
          <ac:spMkLst>
            <pc:docMk/>
            <pc:sldMk cId="3446525985" sldId="266"/>
            <ac:spMk id="13" creationId="{06EF2223-2A32-DF8D-8B84-F96AC459CE92}"/>
          </ac:spMkLst>
        </pc:spChg>
        <pc:spChg chg="add del mod">
          <ac:chgData name="Radi Gianluca" userId="58517e8d-032e-4aaf-9b33-d6699bbaa15d" providerId="ADAL" clId="{BC2CC5F7-3AEE-4543-B232-71C9510CFBB1}" dt="2022-06-05T16:54:49.352" v="728" actId="931"/>
          <ac:spMkLst>
            <pc:docMk/>
            <pc:sldMk cId="3446525985" sldId="266"/>
            <ac:spMk id="15" creationId="{58F409CE-EEE1-41E7-AB9D-EA53984C68CE}"/>
          </ac:spMkLst>
        </pc:spChg>
        <pc:spChg chg="add del mod ord">
          <ac:chgData name="Radi Gianluca" userId="58517e8d-032e-4aaf-9b33-d6699bbaa15d" providerId="ADAL" clId="{BC2CC5F7-3AEE-4543-B232-71C9510CFBB1}" dt="2022-06-05T16:59:50.472" v="739" actId="478"/>
          <ac:spMkLst>
            <pc:docMk/>
            <pc:sldMk cId="3446525985" sldId="266"/>
            <ac:spMk id="18" creationId="{CD5E2878-A3F1-40BA-8A0D-7262F6E35A6F}"/>
          </ac:spMkLst>
        </pc:spChg>
        <pc:spChg chg="add del mod">
          <ac:chgData name="Radi Gianluca" userId="58517e8d-032e-4aaf-9b33-d6699bbaa15d" providerId="ADAL" clId="{BC2CC5F7-3AEE-4543-B232-71C9510CFBB1}" dt="2022-06-05T16:59:56.508" v="740" actId="931"/>
          <ac:spMkLst>
            <pc:docMk/>
            <pc:sldMk cId="3446525985" sldId="266"/>
            <ac:spMk id="20" creationId="{1CA892FE-CF11-45DE-8D2F-3EDB8EE91EF2}"/>
          </ac:spMkLst>
        </pc:spChg>
        <pc:picChg chg="add del mod">
          <ac:chgData name="Radi Gianluca" userId="58517e8d-032e-4aaf-9b33-d6699bbaa15d" providerId="ADAL" clId="{BC2CC5F7-3AEE-4543-B232-71C9510CFBB1}" dt="2022-06-05T16:54:31.545" v="723" actId="478"/>
          <ac:picMkLst>
            <pc:docMk/>
            <pc:sldMk cId="3446525985" sldId="266"/>
            <ac:picMk id="6" creationId="{98032EC9-1FDB-4893-B1D9-1C68A5EC47BE}"/>
          </ac:picMkLst>
        </pc:picChg>
        <pc:picChg chg="add del mod">
          <ac:chgData name="Radi Gianluca" userId="58517e8d-032e-4aaf-9b33-d6699bbaa15d" providerId="ADAL" clId="{BC2CC5F7-3AEE-4543-B232-71C9510CFBB1}" dt="2022-06-05T16:59:41.137" v="737" actId="478"/>
          <ac:picMkLst>
            <pc:docMk/>
            <pc:sldMk cId="3446525985" sldId="266"/>
            <ac:picMk id="8" creationId="{6976B133-1C5D-48BE-84AC-839D710D29F9}"/>
          </ac:picMkLst>
        </pc:picChg>
        <pc:picChg chg="add del mod">
          <ac:chgData name="Radi Gianluca" userId="58517e8d-032e-4aaf-9b33-d6699bbaa15d" providerId="ADAL" clId="{BC2CC5F7-3AEE-4543-B232-71C9510CFBB1}" dt="2022-06-05T16:54:41.022" v="727" actId="478"/>
          <ac:picMkLst>
            <pc:docMk/>
            <pc:sldMk cId="3446525985" sldId="266"/>
            <ac:picMk id="12" creationId="{C38D30F4-1425-41A4-BC20-8FF78355E0BD}"/>
          </ac:picMkLst>
        </pc:picChg>
        <pc:picChg chg="add del mod ord">
          <ac:chgData name="Radi Gianluca" userId="58517e8d-032e-4aaf-9b33-d6699bbaa15d" providerId="ADAL" clId="{BC2CC5F7-3AEE-4543-B232-71C9510CFBB1}" dt="2022-06-05T16:59:43.659" v="738" actId="478"/>
          <ac:picMkLst>
            <pc:docMk/>
            <pc:sldMk cId="3446525985" sldId="266"/>
            <ac:picMk id="17" creationId="{1802C9EE-396A-4235-BC5C-67FEBE7488F0}"/>
          </ac:picMkLst>
        </pc:picChg>
        <pc:picChg chg="add mod">
          <ac:chgData name="Radi Gianluca" userId="58517e8d-032e-4aaf-9b33-d6699bbaa15d" providerId="ADAL" clId="{BC2CC5F7-3AEE-4543-B232-71C9510CFBB1}" dt="2022-06-05T17:00:02.910" v="744" actId="1076"/>
          <ac:picMkLst>
            <pc:docMk/>
            <pc:sldMk cId="3446525985" sldId="266"/>
            <ac:picMk id="22" creationId="{BED1D156-C09A-410A-A5B2-ACE5ACF377C3}"/>
          </ac:picMkLst>
        </pc:picChg>
      </pc:sldChg>
      <pc:sldChg chg="addSp delSp modSp add mod chgLayout">
        <pc:chgData name="Radi Gianluca" userId="58517e8d-032e-4aaf-9b33-d6699bbaa15d" providerId="ADAL" clId="{BC2CC5F7-3AEE-4543-B232-71C9510CFBB1}" dt="2022-06-05T17:07:25.297" v="1176" actId="20577"/>
        <pc:sldMkLst>
          <pc:docMk/>
          <pc:sldMk cId="2461216735" sldId="267"/>
        </pc:sldMkLst>
        <pc:spChg chg="del">
          <ac:chgData name="Radi Gianluca" userId="58517e8d-032e-4aaf-9b33-d6699bbaa15d" providerId="ADAL" clId="{BC2CC5F7-3AEE-4543-B232-71C9510CFBB1}" dt="2022-06-05T17:01:20.984" v="767" actId="478"/>
          <ac:spMkLst>
            <pc:docMk/>
            <pc:sldMk cId="2461216735" sldId="267"/>
            <ac:spMk id="2" creationId="{3C04D4F0-9F00-D043-B80F-52268AB0057D}"/>
          </ac:spMkLst>
        </pc:spChg>
        <pc:spChg chg="mod ord">
          <ac:chgData name="Radi Gianluca" userId="58517e8d-032e-4aaf-9b33-d6699bbaa15d" providerId="ADAL" clId="{BC2CC5F7-3AEE-4543-B232-71C9510CFBB1}" dt="2022-06-05T17:01:27.710" v="768" actId="700"/>
          <ac:spMkLst>
            <pc:docMk/>
            <pc:sldMk cId="2461216735" sldId="267"/>
            <ac:spMk id="3" creationId="{0ADC9092-B8AD-9448-9690-13D94442A120}"/>
          </ac:spMkLst>
        </pc:spChg>
        <pc:spChg chg="mod ord">
          <ac:chgData name="Radi Gianluca" userId="58517e8d-032e-4aaf-9b33-d6699bbaa15d" providerId="ADAL" clId="{BC2CC5F7-3AEE-4543-B232-71C9510CFBB1}" dt="2022-06-05T17:01:27.710" v="768" actId="700"/>
          <ac:spMkLst>
            <pc:docMk/>
            <pc:sldMk cId="2461216735" sldId="267"/>
            <ac:spMk id="4" creationId="{CF0AD287-D36E-824B-97DA-B5B92B429141}"/>
          </ac:spMkLst>
        </pc:spChg>
        <pc:spChg chg="add del mod">
          <ac:chgData name="Radi Gianluca" userId="58517e8d-032e-4aaf-9b33-d6699bbaa15d" providerId="ADAL" clId="{BC2CC5F7-3AEE-4543-B232-71C9510CFBB1}" dt="2022-06-05T17:01:27.710" v="768" actId="700"/>
          <ac:spMkLst>
            <pc:docMk/>
            <pc:sldMk cId="2461216735" sldId="267"/>
            <ac:spMk id="6" creationId="{654B3647-4106-4D70-8769-8E03E46D0EE0}"/>
          </ac:spMkLst>
        </pc:spChg>
        <pc:spChg chg="add mod ord">
          <ac:chgData name="Radi Gianluca" userId="58517e8d-032e-4aaf-9b33-d6699bbaa15d" providerId="ADAL" clId="{BC2CC5F7-3AEE-4543-B232-71C9510CFBB1}" dt="2022-06-05T17:07:25.297" v="1176" actId="20577"/>
          <ac:spMkLst>
            <pc:docMk/>
            <pc:sldMk cId="2461216735" sldId="267"/>
            <ac:spMk id="7" creationId="{3F59DB64-7E16-45C6-87B0-BAADC29499CA}"/>
          </ac:spMkLst>
        </pc:spChg>
        <pc:spChg chg="add del mod ord">
          <ac:chgData name="Radi Gianluca" userId="58517e8d-032e-4aaf-9b33-d6699bbaa15d" providerId="ADAL" clId="{BC2CC5F7-3AEE-4543-B232-71C9510CFBB1}" dt="2022-06-05T17:01:35.965" v="769" actId="931"/>
          <ac:spMkLst>
            <pc:docMk/>
            <pc:sldMk cId="2461216735" sldId="267"/>
            <ac:spMk id="8" creationId="{488D18BF-01C9-4472-BABF-115096B4771F}"/>
          </ac:spMkLst>
        </pc:spChg>
        <pc:spChg chg="mod ord">
          <ac:chgData name="Radi Gianluca" userId="58517e8d-032e-4aaf-9b33-d6699bbaa15d" providerId="ADAL" clId="{BC2CC5F7-3AEE-4543-B232-71C9510CFBB1}" dt="2022-06-05T17:01:27.710" v="768" actId="700"/>
          <ac:spMkLst>
            <pc:docMk/>
            <pc:sldMk cId="2461216735" sldId="267"/>
            <ac:spMk id="13" creationId="{06EF2223-2A32-DF8D-8B84-F96AC459CE92}"/>
          </ac:spMkLst>
        </pc:spChg>
        <pc:picChg chg="add mod">
          <ac:chgData name="Radi Gianluca" userId="58517e8d-032e-4aaf-9b33-d6699bbaa15d" providerId="ADAL" clId="{BC2CC5F7-3AEE-4543-B232-71C9510CFBB1}" dt="2022-06-05T17:01:39.953" v="773" actId="1076"/>
          <ac:picMkLst>
            <pc:docMk/>
            <pc:sldMk cId="2461216735" sldId="267"/>
            <ac:picMk id="10" creationId="{4F2144BB-505D-496A-B791-1F3D13AA27B7}"/>
          </ac:picMkLst>
        </pc:picChg>
      </pc:sldChg>
      <pc:sldChg chg="addSp delSp modSp add mod ord chgLayout">
        <pc:chgData name="Radi Gianluca" userId="58517e8d-032e-4aaf-9b33-d6699bbaa15d" providerId="ADAL" clId="{BC2CC5F7-3AEE-4543-B232-71C9510CFBB1}" dt="2022-06-05T17:30:49.712" v="2140" actId="20577"/>
        <pc:sldMkLst>
          <pc:docMk/>
          <pc:sldMk cId="3152394012" sldId="268"/>
        </pc:sldMkLst>
        <pc:spChg chg="mod ord">
          <ac:chgData name="Radi Gianluca" userId="58517e8d-032e-4aaf-9b33-d6699bbaa15d" providerId="ADAL" clId="{BC2CC5F7-3AEE-4543-B232-71C9510CFBB1}" dt="2022-06-05T17:30:49.712" v="2140" actId="20577"/>
          <ac:spMkLst>
            <pc:docMk/>
            <pc:sldMk cId="3152394012" sldId="268"/>
            <ac:spMk id="2" creationId="{3C04D4F0-9F00-D043-B80F-52268AB0057D}"/>
          </ac:spMkLst>
        </pc:spChg>
        <pc:spChg chg="mod ord">
          <ac:chgData name="Radi Gianluca" userId="58517e8d-032e-4aaf-9b33-d6699bbaa15d" providerId="ADAL" clId="{BC2CC5F7-3AEE-4543-B232-71C9510CFBB1}" dt="2022-06-05T17:09:00.225" v="1184" actId="700"/>
          <ac:spMkLst>
            <pc:docMk/>
            <pc:sldMk cId="3152394012" sldId="268"/>
            <ac:spMk id="3" creationId="{0ADC9092-B8AD-9448-9690-13D94442A120}"/>
          </ac:spMkLst>
        </pc:spChg>
        <pc:spChg chg="mod ord">
          <ac:chgData name="Radi Gianluca" userId="58517e8d-032e-4aaf-9b33-d6699bbaa15d" providerId="ADAL" clId="{BC2CC5F7-3AEE-4543-B232-71C9510CFBB1}" dt="2022-06-05T17:09:00.225" v="1184" actId="700"/>
          <ac:spMkLst>
            <pc:docMk/>
            <pc:sldMk cId="3152394012" sldId="268"/>
            <ac:spMk id="4" creationId="{CF0AD287-D36E-824B-97DA-B5B92B429141}"/>
          </ac:spMkLst>
        </pc:spChg>
        <pc:spChg chg="add del mod ord">
          <ac:chgData name="Radi Gianluca" userId="58517e8d-032e-4aaf-9b33-d6699bbaa15d" providerId="ADAL" clId="{BC2CC5F7-3AEE-4543-B232-71C9510CFBB1}" dt="2022-06-05T17:09:00.225" v="1184" actId="700"/>
          <ac:spMkLst>
            <pc:docMk/>
            <pc:sldMk cId="3152394012" sldId="268"/>
            <ac:spMk id="5" creationId="{80435C6D-81FD-4B44-888B-00077E164CE9}"/>
          </ac:spMkLst>
        </pc:spChg>
        <pc:spChg chg="mod ord">
          <ac:chgData name="Radi Gianluca" userId="58517e8d-032e-4aaf-9b33-d6699bbaa15d" providerId="ADAL" clId="{BC2CC5F7-3AEE-4543-B232-71C9510CFBB1}" dt="2022-06-05T17:09:00.225" v="1184" actId="700"/>
          <ac:spMkLst>
            <pc:docMk/>
            <pc:sldMk cId="3152394012" sldId="268"/>
            <ac:spMk id="13" creationId="{06EF2223-2A32-DF8D-8B84-F96AC459CE92}"/>
          </ac:spMkLst>
        </pc:spChg>
      </pc:sldChg>
      <pc:sldChg chg="addSp delSp modSp add mod">
        <pc:chgData name="Radi Gianluca" userId="58517e8d-032e-4aaf-9b33-d6699bbaa15d" providerId="ADAL" clId="{BC2CC5F7-3AEE-4543-B232-71C9510CFBB1}" dt="2022-06-05T17:36:32.135" v="2435" actId="20577"/>
        <pc:sldMkLst>
          <pc:docMk/>
          <pc:sldMk cId="2367320039" sldId="269"/>
        </pc:sldMkLst>
        <pc:spChg chg="mod">
          <ac:chgData name="Radi Gianluca" userId="58517e8d-032e-4aaf-9b33-d6699bbaa15d" providerId="ADAL" clId="{BC2CC5F7-3AEE-4543-B232-71C9510CFBB1}" dt="2022-06-05T17:20:49.474" v="1778" actId="20577"/>
          <ac:spMkLst>
            <pc:docMk/>
            <pc:sldMk cId="2367320039" sldId="269"/>
            <ac:spMk id="3" creationId="{0ADC9092-B8AD-9448-9690-13D94442A120}"/>
          </ac:spMkLst>
        </pc:spChg>
        <pc:spChg chg="add del mod">
          <ac:chgData name="Radi Gianluca" userId="58517e8d-032e-4aaf-9b33-d6699bbaa15d" providerId="ADAL" clId="{BC2CC5F7-3AEE-4543-B232-71C9510CFBB1}" dt="2022-06-05T17:24:48.720" v="2084"/>
          <ac:spMkLst>
            <pc:docMk/>
            <pc:sldMk cId="2367320039" sldId="269"/>
            <ac:spMk id="5" creationId="{08E1287B-B6AC-49CA-B2CE-ACC7DBD8414A}"/>
          </ac:spMkLst>
        </pc:spChg>
        <pc:spChg chg="mod">
          <ac:chgData name="Radi Gianluca" userId="58517e8d-032e-4aaf-9b33-d6699bbaa15d" providerId="ADAL" clId="{BC2CC5F7-3AEE-4543-B232-71C9510CFBB1}" dt="2022-06-05T17:36:32.135" v="2435" actId="20577"/>
          <ac:spMkLst>
            <pc:docMk/>
            <pc:sldMk cId="2367320039" sldId="269"/>
            <ac:spMk id="7" creationId="{3F59DB64-7E16-45C6-87B0-BAADC29499CA}"/>
          </ac:spMkLst>
        </pc:spChg>
        <pc:picChg chg="add mod">
          <ac:chgData name="Radi Gianluca" userId="58517e8d-032e-4aaf-9b33-d6699bbaa15d" providerId="ADAL" clId="{BC2CC5F7-3AEE-4543-B232-71C9510CFBB1}" dt="2022-06-05T17:24:59.982" v="2087" actId="1076"/>
          <ac:picMkLst>
            <pc:docMk/>
            <pc:sldMk cId="2367320039" sldId="269"/>
            <ac:picMk id="9" creationId="{8BD36BA3-6E2A-4533-8987-AEEF4084F58C}"/>
          </ac:picMkLst>
        </pc:picChg>
        <pc:picChg chg="del">
          <ac:chgData name="Radi Gianluca" userId="58517e8d-032e-4aaf-9b33-d6699bbaa15d" providerId="ADAL" clId="{BC2CC5F7-3AEE-4543-B232-71C9510CFBB1}" dt="2022-06-05T17:24:42.357" v="2083" actId="478"/>
          <ac:picMkLst>
            <pc:docMk/>
            <pc:sldMk cId="2367320039" sldId="269"/>
            <ac:picMk id="10" creationId="{4F2144BB-505D-496A-B791-1F3D13AA27B7}"/>
          </ac:picMkLst>
        </pc:picChg>
      </pc:sldChg>
      <pc:sldChg chg="addSp delSp modSp add mod">
        <pc:chgData name="Radi Gianluca" userId="58517e8d-032e-4aaf-9b33-d6699bbaa15d" providerId="ADAL" clId="{BC2CC5F7-3AEE-4543-B232-71C9510CFBB1}" dt="2022-06-05T17:36:55.539" v="2469" actId="20577"/>
        <pc:sldMkLst>
          <pc:docMk/>
          <pc:sldMk cId="928609379" sldId="270"/>
        </pc:sldMkLst>
        <pc:spChg chg="mod">
          <ac:chgData name="Radi Gianluca" userId="58517e8d-032e-4aaf-9b33-d6699bbaa15d" providerId="ADAL" clId="{BC2CC5F7-3AEE-4543-B232-71C9510CFBB1}" dt="2022-06-05T17:12:30.414" v="1557" actId="20577"/>
          <ac:spMkLst>
            <pc:docMk/>
            <pc:sldMk cId="928609379" sldId="270"/>
            <ac:spMk id="3" creationId="{0ADC9092-B8AD-9448-9690-13D94442A120}"/>
          </ac:spMkLst>
        </pc:spChg>
        <pc:spChg chg="add del mod">
          <ac:chgData name="Radi Gianluca" userId="58517e8d-032e-4aaf-9b33-d6699bbaa15d" providerId="ADAL" clId="{BC2CC5F7-3AEE-4543-B232-71C9510CFBB1}" dt="2022-06-05T17:15:23.223" v="1766" actId="931"/>
          <ac:spMkLst>
            <pc:docMk/>
            <pc:sldMk cId="928609379" sldId="270"/>
            <ac:spMk id="5" creationId="{663B241C-6244-40D7-BC06-10904BA38806}"/>
          </ac:spMkLst>
        </pc:spChg>
        <pc:spChg chg="mod">
          <ac:chgData name="Radi Gianluca" userId="58517e8d-032e-4aaf-9b33-d6699bbaa15d" providerId="ADAL" clId="{BC2CC5F7-3AEE-4543-B232-71C9510CFBB1}" dt="2022-06-05T17:36:55.539" v="2469" actId="20577"/>
          <ac:spMkLst>
            <pc:docMk/>
            <pc:sldMk cId="928609379" sldId="270"/>
            <ac:spMk id="7" creationId="{3F59DB64-7E16-45C6-87B0-BAADC29499CA}"/>
          </ac:spMkLst>
        </pc:spChg>
        <pc:picChg chg="add mod">
          <ac:chgData name="Radi Gianluca" userId="58517e8d-032e-4aaf-9b33-d6699bbaa15d" providerId="ADAL" clId="{BC2CC5F7-3AEE-4543-B232-71C9510CFBB1}" dt="2022-06-05T17:15:37.159" v="1770" actId="1076"/>
          <ac:picMkLst>
            <pc:docMk/>
            <pc:sldMk cId="928609379" sldId="270"/>
            <ac:picMk id="8" creationId="{3E4B0FF9-4CA8-4E3C-9905-E647DF74BD24}"/>
          </ac:picMkLst>
        </pc:picChg>
        <pc:picChg chg="del">
          <ac:chgData name="Radi Gianluca" userId="58517e8d-032e-4aaf-9b33-d6699bbaa15d" providerId="ADAL" clId="{BC2CC5F7-3AEE-4543-B232-71C9510CFBB1}" dt="2022-06-05T17:15:15.923" v="1765" actId="478"/>
          <ac:picMkLst>
            <pc:docMk/>
            <pc:sldMk cId="928609379" sldId="270"/>
            <ac:picMk id="10" creationId="{4F2144BB-505D-496A-B791-1F3D13AA27B7}"/>
          </ac:picMkLst>
        </pc:picChg>
      </pc:sldChg>
      <pc:sldChg chg="add del">
        <pc:chgData name="Radi Gianluca" userId="58517e8d-032e-4aaf-9b33-d6699bbaa15d" providerId="ADAL" clId="{BC2CC5F7-3AEE-4543-B232-71C9510CFBB1}" dt="2022-06-05T17:26:42.711" v="2096" actId="2890"/>
        <pc:sldMkLst>
          <pc:docMk/>
          <pc:sldMk cId="875386859" sldId="271"/>
        </pc:sldMkLst>
      </pc:sldChg>
      <pc:sldChg chg="addSp delSp modSp add mod">
        <pc:chgData name="Radi Gianluca" userId="58517e8d-032e-4aaf-9b33-d6699bbaa15d" providerId="ADAL" clId="{BC2CC5F7-3AEE-4543-B232-71C9510CFBB1}" dt="2022-06-05T17:39:05.985" v="2782" actId="14100"/>
        <pc:sldMkLst>
          <pc:docMk/>
          <pc:sldMk cId="3733645389" sldId="271"/>
        </pc:sldMkLst>
        <pc:spChg chg="mod">
          <ac:chgData name="Radi Gianluca" userId="58517e8d-032e-4aaf-9b33-d6699bbaa15d" providerId="ADAL" clId="{BC2CC5F7-3AEE-4543-B232-71C9510CFBB1}" dt="2022-06-05T17:32:55.788" v="2170" actId="20577"/>
          <ac:spMkLst>
            <pc:docMk/>
            <pc:sldMk cId="3733645389" sldId="271"/>
            <ac:spMk id="3" creationId="{0ADC9092-B8AD-9448-9690-13D94442A120}"/>
          </ac:spMkLst>
        </pc:spChg>
        <pc:spChg chg="add del mod">
          <ac:chgData name="Radi Gianluca" userId="58517e8d-032e-4aaf-9b33-d6699bbaa15d" providerId="ADAL" clId="{BC2CC5F7-3AEE-4543-B232-71C9510CFBB1}" dt="2022-06-05T17:33:10.226" v="2172" actId="931"/>
          <ac:spMkLst>
            <pc:docMk/>
            <pc:sldMk cId="3733645389" sldId="271"/>
            <ac:spMk id="5" creationId="{5956C355-5BCF-4E29-ABDB-A84088AEFDDB}"/>
          </ac:spMkLst>
        </pc:spChg>
        <pc:spChg chg="mod">
          <ac:chgData name="Radi Gianluca" userId="58517e8d-032e-4aaf-9b33-d6699bbaa15d" providerId="ADAL" clId="{BC2CC5F7-3AEE-4543-B232-71C9510CFBB1}" dt="2022-06-05T17:38:50.920" v="2781" actId="20577"/>
          <ac:spMkLst>
            <pc:docMk/>
            <pc:sldMk cId="3733645389" sldId="271"/>
            <ac:spMk id="7" creationId="{3F59DB64-7E16-45C6-87B0-BAADC29499CA}"/>
          </ac:spMkLst>
        </pc:spChg>
        <pc:picChg chg="add mod">
          <ac:chgData name="Radi Gianluca" userId="58517e8d-032e-4aaf-9b33-d6699bbaa15d" providerId="ADAL" clId="{BC2CC5F7-3AEE-4543-B232-71C9510CFBB1}" dt="2022-06-05T17:39:05.985" v="2782" actId="14100"/>
          <ac:picMkLst>
            <pc:docMk/>
            <pc:sldMk cId="3733645389" sldId="271"/>
            <ac:picMk id="8" creationId="{3B5C6604-0613-4253-8080-FE7FB0CAEB20}"/>
          </ac:picMkLst>
        </pc:picChg>
        <pc:picChg chg="del">
          <ac:chgData name="Radi Gianluca" userId="58517e8d-032e-4aaf-9b33-d6699bbaa15d" providerId="ADAL" clId="{BC2CC5F7-3AEE-4543-B232-71C9510CFBB1}" dt="2022-06-05T17:32:57.775" v="2171" actId="478"/>
          <ac:picMkLst>
            <pc:docMk/>
            <pc:sldMk cId="3733645389" sldId="271"/>
            <ac:picMk id="9" creationId="{8BD36BA3-6E2A-4533-8987-AEEF4084F58C}"/>
          </ac:picMkLst>
        </pc:picChg>
      </pc:sldChg>
      <pc:sldChg chg="addSp delSp modSp add mod">
        <pc:chgData name="Radi Gianluca" userId="58517e8d-032e-4aaf-9b33-d6699bbaa15d" providerId="ADAL" clId="{BC2CC5F7-3AEE-4543-B232-71C9510CFBB1}" dt="2022-06-05T17:47:15.265" v="2844" actId="1076"/>
        <pc:sldMkLst>
          <pc:docMk/>
          <pc:sldMk cId="785546761" sldId="272"/>
        </pc:sldMkLst>
        <pc:spChg chg="mod">
          <ac:chgData name="Radi Gianluca" userId="58517e8d-032e-4aaf-9b33-d6699bbaa15d" providerId="ADAL" clId="{BC2CC5F7-3AEE-4543-B232-71C9510CFBB1}" dt="2022-06-05T17:39:23.704" v="2793" actId="20577"/>
          <ac:spMkLst>
            <pc:docMk/>
            <pc:sldMk cId="785546761" sldId="272"/>
            <ac:spMk id="3" creationId="{0ADC9092-B8AD-9448-9690-13D94442A120}"/>
          </ac:spMkLst>
        </pc:spChg>
        <pc:spChg chg="add del mod">
          <ac:chgData name="Radi Gianluca" userId="58517e8d-032e-4aaf-9b33-d6699bbaa15d" providerId="ADAL" clId="{BC2CC5F7-3AEE-4543-B232-71C9510CFBB1}" dt="2022-06-05T17:39:28.332" v="2795" actId="478"/>
          <ac:spMkLst>
            <pc:docMk/>
            <pc:sldMk cId="785546761" sldId="272"/>
            <ac:spMk id="5" creationId="{7CC2301A-6F86-4F8F-85CE-3F3C2DCC0654}"/>
          </ac:spMkLst>
        </pc:spChg>
        <pc:spChg chg="del mod">
          <ac:chgData name="Radi Gianluca" userId="58517e8d-032e-4aaf-9b33-d6699bbaa15d" providerId="ADAL" clId="{BC2CC5F7-3AEE-4543-B232-71C9510CFBB1}" dt="2022-06-05T17:45:12.570" v="2799" actId="931"/>
          <ac:spMkLst>
            <pc:docMk/>
            <pc:sldMk cId="785546761" sldId="272"/>
            <ac:spMk id="7" creationId="{3F59DB64-7E16-45C6-87B0-BAADC29499CA}"/>
          </ac:spMkLst>
        </pc:spChg>
        <pc:picChg chg="add mod">
          <ac:chgData name="Radi Gianluca" userId="58517e8d-032e-4aaf-9b33-d6699bbaa15d" providerId="ADAL" clId="{BC2CC5F7-3AEE-4543-B232-71C9510CFBB1}" dt="2022-06-05T17:46:57.412" v="2839" actId="14100"/>
          <ac:picMkLst>
            <pc:docMk/>
            <pc:sldMk cId="785546761" sldId="272"/>
            <ac:picMk id="8" creationId="{96083574-DC6F-4D27-873A-766A928E19B8}"/>
          </ac:picMkLst>
        </pc:picChg>
        <pc:picChg chg="del">
          <ac:chgData name="Radi Gianluca" userId="58517e8d-032e-4aaf-9b33-d6699bbaa15d" providerId="ADAL" clId="{BC2CC5F7-3AEE-4543-B232-71C9510CFBB1}" dt="2022-06-05T17:39:25.518" v="2794" actId="478"/>
          <ac:picMkLst>
            <pc:docMk/>
            <pc:sldMk cId="785546761" sldId="272"/>
            <ac:picMk id="9" creationId="{8BD36BA3-6E2A-4533-8987-AEEF4084F58C}"/>
          </ac:picMkLst>
        </pc:picChg>
        <pc:picChg chg="add mod">
          <ac:chgData name="Radi Gianluca" userId="58517e8d-032e-4aaf-9b33-d6699bbaa15d" providerId="ADAL" clId="{BC2CC5F7-3AEE-4543-B232-71C9510CFBB1}" dt="2022-06-05T17:47:15.265" v="2844" actId="1076"/>
          <ac:picMkLst>
            <pc:docMk/>
            <pc:sldMk cId="785546761" sldId="272"/>
            <ac:picMk id="11" creationId="{A4B0E0F8-35DD-4766-8177-6161E1DB8259}"/>
          </ac:picMkLst>
        </pc:picChg>
        <pc:picChg chg="add mod">
          <ac:chgData name="Radi Gianluca" userId="58517e8d-032e-4aaf-9b33-d6699bbaa15d" providerId="ADAL" clId="{BC2CC5F7-3AEE-4543-B232-71C9510CFBB1}" dt="2022-06-05T17:47:06.535" v="2843" actId="14100"/>
          <ac:picMkLst>
            <pc:docMk/>
            <pc:sldMk cId="785546761" sldId="272"/>
            <ac:picMk id="14" creationId="{7852B6F8-D3B0-462E-A7F8-8F84D5010A93}"/>
          </ac:picMkLst>
        </pc:picChg>
      </pc:sldChg>
      <pc:sldChg chg="add del">
        <pc:chgData name="Radi Gianluca" userId="58517e8d-032e-4aaf-9b33-d6699bbaa15d" providerId="ADAL" clId="{BC2CC5F7-3AEE-4543-B232-71C9510CFBB1}" dt="2022-06-05T17:26:42.538" v="2095" actId="2890"/>
        <pc:sldMkLst>
          <pc:docMk/>
          <pc:sldMk cId="3605379317" sldId="272"/>
        </pc:sldMkLst>
      </pc:sldChg>
      <pc:sldChg chg="addSp delSp modSp add mod modClrScheme chgLayout">
        <pc:chgData name="Radi Gianluca" userId="58517e8d-032e-4aaf-9b33-d6699bbaa15d" providerId="ADAL" clId="{BC2CC5F7-3AEE-4543-B232-71C9510CFBB1}" dt="2022-06-05T17:53:30.535" v="2927" actId="1076"/>
        <pc:sldMkLst>
          <pc:docMk/>
          <pc:sldMk cId="3309312382" sldId="273"/>
        </pc:sldMkLst>
        <pc:spChg chg="mod ord">
          <ac:chgData name="Radi Gianluca" userId="58517e8d-032e-4aaf-9b33-d6699bbaa15d" providerId="ADAL" clId="{BC2CC5F7-3AEE-4543-B232-71C9510CFBB1}" dt="2022-06-05T17:51:04.661" v="2920" actId="14100"/>
          <ac:spMkLst>
            <pc:docMk/>
            <pc:sldMk cId="3309312382" sldId="273"/>
            <ac:spMk id="3" creationId="{0ADC9092-B8AD-9448-9690-13D94442A120}"/>
          </ac:spMkLst>
        </pc:spChg>
        <pc:spChg chg="mod ord">
          <ac:chgData name="Radi Gianluca" userId="58517e8d-032e-4aaf-9b33-d6699bbaa15d" providerId="ADAL" clId="{BC2CC5F7-3AEE-4543-B232-71C9510CFBB1}" dt="2022-06-05T17:49:45.151" v="2903" actId="26606"/>
          <ac:spMkLst>
            <pc:docMk/>
            <pc:sldMk cId="3309312382" sldId="273"/>
            <ac:spMk id="4" creationId="{CF0AD287-D36E-824B-97DA-B5B92B429141}"/>
          </ac:spMkLst>
        </pc:spChg>
        <pc:spChg chg="add del mod">
          <ac:chgData name="Radi Gianluca" userId="58517e8d-032e-4aaf-9b33-d6699bbaa15d" providerId="ADAL" clId="{BC2CC5F7-3AEE-4543-B232-71C9510CFBB1}" dt="2022-06-05T17:48:23.257" v="2875" actId="931"/>
          <ac:spMkLst>
            <pc:docMk/>
            <pc:sldMk cId="3309312382" sldId="273"/>
            <ac:spMk id="5" creationId="{75072F33-B038-4378-93EF-5F55E896D203}"/>
          </ac:spMkLst>
        </pc:spChg>
        <pc:spChg chg="mod ord">
          <ac:chgData name="Radi Gianluca" userId="58517e8d-032e-4aaf-9b33-d6699bbaa15d" providerId="ADAL" clId="{BC2CC5F7-3AEE-4543-B232-71C9510CFBB1}" dt="2022-06-05T17:49:45.151" v="2903" actId="26606"/>
          <ac:spMkLst>
            <pc:docMk/>
            <pc:sldMk cId="3309312382" sldId="273"/>
            <ac:spMk id="13" creationId="{06EF2223-2A32-DF8D-8B84-F96AC459CE92}"/>
          </ac:spMkLst>
        </pc:spChg>
        <pc:picChg chg="add mod ord">
          <ac:chgData name="Radi Gianluca" userId="58517e8d-032e-4aaf-9b33-d6699bbaa15d" providerId="ADAL" clId="{BC2CC5F7-3AEE-4543-B232-71C9510CFBB1}" dt="2022-06-05T17:51:28.496" v="2924" actId="1076"/>
          <ac:picMkLst>
            <pc:docMk/>
            <pc:sldMk cId="3309312382" sldId="273"/>
            <ac:picMk id="7" creationId="{74D3C699-CCFE-4410-A6CE-82FE91835906}"/>
          </ac:picMkLst>
        </pc:picChg>
        <pc:picChg chg="del">
          <ac:chgData name="Radi Gianluca" userId="58517e8d-032e-4aaf-9b33-d6699bbaa15d" providerId="ADAL" clId="{BC2CC5F7-3AEE-4543-B232-71C9510CFBB1}" dt="2022-06-05T17:47:54.104" v="2874" actId="478"/>
          <ac:picMkLst>
            <pc:docMk/>
            <pc:sldMk cId="3309312382" sldId="273"/>
            <ac:picMk id="8" creationId="{96083574-DC6F-4D27-873A-766A928E19B8}"/>
          </ac:picMkLst>
        </pc:picChg>
        <pc:picChg chg="add mod">
          <ac:chgData name="Radi Gianluca" userId="58517e8d-032e-4aaf-9b33-d6699bbaa15d" providerId="ADAL" clId="{BC2CC5F7-3AEE-4543-B232-71C9510CFBB1}" dt="2022-06-05T17:51:15.820" v="2922" actId="1076"/>
          <ac:picMkLst>
            <pc:docMk/>
            <pc:sldMk cId="3309312382" sldId="273"/>
            <ac:picMk id="10" creationId="{7A82ABF5-C357-4C08-947F-0A92760D83D5}"/>
          </ac:picMkLst>
        </pc:picChg>
        <pc:picChg chg="del">
          <ac:chgData name="Radi Gianluca" userId="58517e8d-032e-4aaf-9b33-d6699bbaa15d" providerId="ADAL" clId="{BC2CC5F7-3AEE-4543-B232-71C9510CFBB1}" dt="2022-06-05T17:47:53.552" v="2873" actId="478"/>
          <ac:picMkLst>
            <pc:docMk/>
            <pc:sldMk cId="3309312382" sldId="273"/>
            <ac:picMk id="11" creationId="{A4B0E0F8-35DD-4766-8177-6161E1DB8259}"/>
          </ac:picMkLst>
        </pc:picChg>
        <pc:picChg chg="del">
          <ac:chgData name="Radi Gianluca" userId="58517e8d-032e-4aaf-9b33-d6699bbaa15d" providerId="ADAL" clId="{BC2CC5F7-3AEE-4543-B232-71C9510CFBB1}" dt="2022-06-05T17:47:53.078" v="2872" actId="478"/>
          <ac:picMkLst>
            <pc:docMk/>
            <pc:sldMk cId="3309312382" sldId="273"/>
            <ac:picMk id="14" creationId="{7852B6F8-D3B0-462E-A7F8-8F84D5010A93}"/>
          </ac:picMkLst>
        </pc:picChg>
        <pc:picChg chg="add mod">
          <ac:chgData name="Radi Gianluca" userId="58517e8d-032e-4aaf-9b33-d6699bbaa15d" providerId="ADAL" clId="{BC2CC5F7-3AEE-4543-B232-71C9510CFBB1}" dt="2022-06-05T17:53:30.535" v="2927" actId="1076"/>
          <ac:picMkLst>
            <pc:docMk/>
            <pc:sldMk cId="3309312382" sldId="273"/>
            <ac:picMk id="15" creationId="{0DB8AD93-F6AB-4F22-8249-F2E0FCA65E83}"/>
          </ac:picMkLst>
        </pc:picChg>
        <pc:picChg chg="add mod">
          <ac:chgData name="Radi Gianluca" userId="58517e8d-032e-4aaf-9b33-d6699bbaa15d" providerId="ADAL" clId="{BC2CC5F7-3AEE-4543-B232-71C9510CFBB1}" dt="2022-06-05T17:53:24.319" v="2926" actId="1076"/>
          <ac:picMkLst>
            <pc:docMk/>
            <pc:sldMk cId="3309312382" sldId="273"/>
            <ac:picMk id="17" creationId="{B05A843F-AF0F-43AA-A5CA-2C8458429269}"/>
          </ac:picMkLst>
        </pc:picChg>
      </pc:sldChg>
      <pc:sldChg chg="add del">
        <pc:chgData name="Radi Gianluca" userId="58517e8d-032e-4aaf-9b33-d6699bbaa15d" providerId="ADAL" clId="{BC2CC5F7-3AEE-4543-B232-71C9510CFBB1}" dt="2022-06-05T17:26:42.377" v="2094" actId="2890"/>
        <pc:sldMkLst>
          <pc:docMk/>
          <pc:sldMk cId="3945171791" sldId="273"/>
        </pc:sldMkLst>
      </pc:sldChg>
      <pc:sldChg chg="add del">
        <pc:chgData name="Radi Gianluca" userId="58517e8d-032e-4aaf-9b33-d6699bbaa15d" providerId="ADAL" clId="{BC2CC5F7-3AEE-4543-B232-71C9510CFBB1}" dt="2022-06-05T17:26:41.834" v="2093" actId="2890"/>
        <pc:sldMkLst>
          <pc:docMk/>
          <pc:sldMk cId="3439155734" sldId="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05.06.2022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05/06/2022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32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052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420DDAD-6687-4FAD-B8F3-F96E04FC2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773" b="7773"/>
          <a:stretch>
            <a:fillRect/>
          </a:stretch>
        </p:blipFill>
        <p:spPr>
          <a:xfrm>
            <a:off x="1331913" y="0"/>
            <a:ext cx="7812087" cy="51435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Hardware Accelerator for SHA-1 and proof-of-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0903" y="3124922"/>
            <a:ext cx="814660" cy="78653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Gianluca Radi</a:t>
            </a:r>
          </a:p>
          <a:p>
            <a:r>
              <a:rPr lang="fr-FR" dirty="0" err="1"/>
              <a:t>Saverio</a:t>
            </a:r>
            <a:r>
              <a:rPr lang="fr-FR" dirty="0"/>
              <a:t> </a:t>
            </a:r>
            <a:r>
              <a:rPr lang="fr-FR" dirty="0" err="1"/>
              <a:t>Nasturzio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A82ABF5-C357-4C08-947F-0A92760D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04" y="800357"/>
            <a:ext cx="3023009" cy="1962709"/>
          </a:xfrm>
          <a:prstGeom prst="rect">
            <a:avLst/>
          </a:prstGeom>
        </p:spPr>
      </p:pic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74D3C699-CCFE-4410-A6CE-82FE918359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5496620" y="800356"/>
            <a:ext cx="3023009" cy="1962710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DB8AD93-F6AB-4F22-8249-F2E0FCA65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20" y="2904262"/>
            <a:ext cx="3072705" cy="209935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B05A843F-AF0F-43AA-A5CA-2C8458429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828" y="2922511"/>
            <a:ext cx="3107934" cy="209935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4875" y="131033"/>
            <a:ext cx="3798887" cy="373232"/>
          </a:xfrm>
        </p:spPr>
        <p:txBody>
          <a:bodyPr anchor="t">
            <a:noAutofit/>
          </a:bodyPr>
          <a:lstStyle/>
          <a:p>
            <a:r>
              <a:rPr lang="fr-FR" dirty="0"/>
              <a:t>Performance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31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39528"/>
          </a:xfrm>
        </p:spPr>
        <p:txBody>
          <a:bodyPr anchor="t">
            <a:normAutofit/>
          </a:bodyPr>
          <a:lstStyle/>
          <a:p>
            <a:r>
              <a:rPr lang="fr-FR" dirty="0" err="1"/>
              <a:t>Demo</a:t>
            </a:r>
            <a:r>
              <a:rPr lang="fr-FR" dirty="0"/>
              <a:t> time…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74B8B5A-7670-497E-8631-67D48F0C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9" y="839419"/>
            <a:ext cx="4545874" cy="355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4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093426"/>
            <a:ext cx="7403102" cy="3263504"/>
          </a:xfrm>
        </p:spPr>
        <p:txBody>
          <a:bodyPr>
            <a:normAutofit/>
          </a:bodyPr>
          <a:lstStyle/>
          <a:p>
            <a:r>
              <a:rPr lang="fr-FR" dirty="0"/>
              <a:t>Emulation of a block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employing</a:t>
            </a:r>
            <a:r>
              <a:rPr lang="fr-FR" dirty="0"/>
              <a:t> a </a:t>
            </a:r>
            <a:r>
              <a:rPr lang="fr-FR" dirty="0" err="1"/>
              <a:t>simplified</a:t>
            </a:r>
            <a:r>
              <a:rPr lang="fr-FR" dirty="0"/>
              <a:t> version of the proof-of-</a:t>
            </a:r>
            <a:r>
              <a:rPr lang="fr-FR" dirty="0" err="1"/>
              <a:t>work</a:t>
            </a:r>
            <a:r>
              <a:rPr lang="fr-FR" dirty="0"/>
              <a:t> technique,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miners</a:t>
            </a:r>
            <a:r>
              <a:rPr lang="fr-FR" dirty="0"/>
              <a:t> </a:t>
            </a:r>
            <a:r>
              <a:rPr lang="fr-FR" dirty="0" err="1"/>
              <a:t>hashing</a:t>
            </a:r>
            <a:r>
              <a:rPr lang="fr-FR" dirty="0"/>
              <a:t> input blocks </a:t>
            </a:r>
            <a:r>
              <a:rPr lang="fr-FR" dirty="0" err="1"/>
              <a:t>according</a:t>
            </a:r>
            <a:r>
              <a:rPr lang="fr-FR" dirty="0"/>
              <a:t> to the SHA-1 </a:t>
            </a:r>
            <a:r>
              <a:rPr lang="fr-FR" dirty="0" err="1"/>
              <a:t>algorithm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Hardware and software (</a:t>
            </a:r>
            <a:r>
              <a:rPr lang="fr-FR" dirty="0" err="1"/>
              <a:t>with</a:t>
            </a:r>
            <a:r>
              <a:rPr lang="fr-FR" dirty="0"/>
              <a:t> and </a:t>
            </a:r>
            <a:r>
              <a:rPr lang="fr-FR" dirty="0" err="1"/>
              <a:t>without</a:t>
            </a:r>
            <a:r>
              <a:rPr lang="fr-FR" dirty="0"/>
              <a:t> custom instructions) </a:t>
            </a:r>
            <a:r>
              <a:rPr lang="fr-FR" dirty="0" err="1"/>
              <a:t>implementations</a:t>
            </a:r>
            <a:r>
              <a:rPr lang="fr-FR" dirty="0"/>
              <a:t> of the </a:t>
            </a:r>
            <a:r>
              <a:rPr lang="fr-FR" dirty="0" err="1"/>
              <a:t>miners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Performance profiling of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implementations</a:t>
            </a:r>
            <a:r>
              <a:rPr lang="fr-FR" dirty="0"/>
              <a:t>.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Project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the system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22" name="Content Placeholder 21" descr="Diagram&#10;&#10;Description automatically generated">
            <a:extLst>
              <a:ext uri="{FF2B5EF4-FFF2-40B4-BE49-F238E27FC236}">
                <a16:creationId xmlns:a16="http://schemas.microsoft.com/office/drawing/2014/main" id="{BED1D156-C09A-410A-A5B2-ACE5ACF377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3883" y="1135471"/>
            <a:ext cx="6736233" cy="2872557"/>
          </a:xfrm>
        </p:spPr>
      </p:pic>
    </p:spTree>
    <p:extLst>
      <p:ext uri="{BB962C8B-B14F-4D97-AF65-F5344CB8AC3E}">
        <p14:creationId xmlns:p14="http://schemas.microsoft.com/office/powerpoint/2010/main" val="344652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9DB64-7E16-45C6-87B0-BAADC294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949234"/>
            <a:ext cx="3844821" cy="3877958"/>
          </a:xfrm>
        </p:spPr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accelerator</a:t>
            </a:r>
            <a:r>
              <a:rPr lang="it-IT" dirty="0"/>
              <a:t> computing </a:t>
            </a:r>
            <a:r>
              <a:rPr lang="it-IT" dirty="0" err="1"/>
              <a:t>hashes</a:t>
            </a:r>
            <a:r>
              <a:rPr lang="it-IT" dirty="0"/>
              <a:t> </a:t>
            </a:r>
            <a:r>
              <a:rPr lang="it-IT" dirty="0" err="1"/>
              <a:t>compliant</a:t>
            </a:r>
            <a:r>
              <a:rPr lang="it-IT" dirty="0"/>
              <a:t> with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0’s in </a:t>
            </a:r>
            <a:r>
              <a:rPr lang="it-IT" dirty="0" err="1"/>
              <a:t>msb</a:t>
            </a:r>
            <a:r>
              <a:rPr lang="it-IT" dirty="0"/>
              <a:t>) for </a:t>
            </a:r>
            <a:r>
              <a:rPr lang="it-IT" dirty="0" err="1"/>
              <a:t>each</a:t>
            </a:r>
            <a:r>
              <a:rPr lang="it-IT" dirty="0"/>
              <a:t> input </a:t>
            </a:r>
            <a:r>
              <a:rPr lang="it-IT" dirty="0" err="1"/>
              <a:t>block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Exposes</a:t>
            </a:r>
            <a:r>
              <a:rPr lang="it-IT" dirty="0"/>
              <a:t> Avalon Slave, Master and Conduit </a:t>
            </a:r>
            <a:r>
              <a:rPr lang="it-IT" dirty="0" err="1"/>
              <a:t>interfaces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Composed</a:t>
            </a:r>
            <a:r>
              <a:rPr lang="it-IT" dirty="0"/>
              <a:t> of 4 sub-</a:t>
            </a:r>
            <a:r>
              <a:rPr lang="it-IT" dirty="0" err="1"/>
              <a:t>modules</a:t>
            </a:r>
            <a:r>
              <a:rPr lang="it-IT" dirty="0"/>
              <a:t>: Slave, Master, SHA1Module and Controller. </a:t>
            </a:r>
            <a:endParaRPr lang="en-US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4F2144BB-505D-496A-B791-1F3D13AA2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7482" y="557349"/>
            <a:ext cx="4313058" cy="3774887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SHA-1 </a:t>
            </a:r>
            <a:r>
              <a:rPr lang="fr-FR" dirty="0" err="1"/>
              <a:t>Hasher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093426"/>
            <a:ext cx="7403102" cy="3263504"/>
          </a:xfrm>
        </p:spPr>
        <p:txBody>
          <a:bodyPr>
            <a:normAutofit/>
          </a:bodyPr>
          <a:lstStyle/>
          <a:p>
            <a:r>
              <a:rPr lang="fr-FR" dirty="0"/>
              <a:t>Exposes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to </a:t>
            </a:r>
            <a:r>
              <a:rPr lang="fr-FR" dirty="0" err="1"/>
              <a:t>allow</a:t>
            </a:r>
            <a:r>
              <a:rPr lang="fr-FR" dirty="0"/>
              <a:t> the application to </a:t>
            </a:r>
            <a:r>
              <a:rPr lang="fr-FR" dirty="0" err="1"/>
              <a:t>write</a:t>
            </a:r>
            <a:r>
              <a:rPr lang="fr-FR" dirty="0"/>
              <a:t> and </a:t>
            </a:r>
            <a:r>
              <a:rPr lang="fr-FR" dirty="0" err="1"/>
              <a:t>read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registers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The user can </a:t>
            </a:r>
            <a:r>
              <a:rPr lang="fr-FR" dirty="0" err="1"/>
              <a:t>specify</a:t>
            </a:r>
            <a:r>
              <a:rPr lang="fr-FR" dirty="0"/>
              <a:t> initial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, initial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number</a:t>
            </a:r>
            <a:r>
              <a:rPr lang="fr-FR" dirty="0"/>
              <a:t> of input blocks, </a:t>
            </a:r>
            <a:r>
              <a:rPr lang="fr-FR" dirty="0" err="1"/>
              <a:t>complexity</a:t>
            </a:r>
            <a:r>
              <a:rPr lang="fr-FR" dirty="0"/>
              <a:t>, and nonce </a:t>
            </a:r>
            <a:r>
              <a:rPr lang="fr-FR" dirty="0" err="1"/>
              <a:t>increment</a:t>
            </a:r>
            <a:r>
              <a:rPr lang="fr-FR" dirty="0"/>
              <a:t> </a:t>
            </a:r>
            <a:r>
              <a:rPr lang="fr-FR" dirty="0" err="1"/>
              <a:t>policy</a:t>
            </a:r>
            <a:r>
              <a:rPr lang="fr-FR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dirty="0"/>
              <a:t>Slave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239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9DB64-7E16-45C6-87B0-BAADC294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312" y="1572396"/>
            <a:ext cx="3844821" cy="3877958"/>
          </a:xfrm>
        </p:spPr>
        <p:txBody>
          <a:bodyPr/>
          <a:lstStyle/>
          <a:p>
            <a:r>
              <a:rPr lang="it-IT" dirty="0" err="1"/>
              <a:t>Reads</a:t>
            </a:r>
            <a:r>
              <a:rPr lang="it-IT" dirty="0"/>
              <a:t> input </a:t>
            </a:r>
            <a:r>
              <a:rPr lang="it-IT" dirty="0" err="1"/>
              <a:t>blocks</a:t>
            </a:r>
            <a:r>
              <a:rPr lang="it-IT" dirty="0"/>
              <a:t>, one by one, from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burst</a:t>
            </a:r>
            <a:r>
              <a:rPr lang="it-IT" dirty="0"/>
              <a:t> transfer.</a:t>
            </a:r>
          </a:p>
          <a:p>
            <a:endParaRPr lang="it-IT" dirty="0"/>
          </a:p>
          <a:p>
            <a:r>
              <a:rPr lang="it-IT" dirty="0" err="1"/>
              <a:t>Writes</a:t>
            </a:r>
            <a:r>
              <a:rPr lang="it-IT" dirty="0"/>
              <a:t> backs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hashe</a:t>
            </a:r>
            <a:r>
              <a:rPr lang="it-IT" dirty="0"/>
              <a:t> and the </a:t>
            </a:r>
            <a:r>
              <a:rPr lang="it-IT" dirty="0" err="1"/>
              <a:t>nonces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compute </a:t>
            </a:r>
            <a:r>
              <a:rPr lang="it-IT" dirty="0" err="1"/>
              <a:t>them</a:t>
            </a:r>
            <a:r>
              <a:rPr lang="it-IT" dirty="0"/>
              <a:t>, one by one.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Master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E4B0FF9-4CA8-4E3C-9905-E647DF74BD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6341" y="1114161"/>
            <a:ext cx="4427864" cy="2787914"/>
          </a:xfrm>
        </p:spPr>
      </p:pic>
    </p:spTree>
    <p:extLst>
      <p:ext uri="{BB962C8B-B14F-4D97-AF65-F5344CB8AC3E}">
        <p14:creationId xmlns:p14="http://schemas.microsoft.com/office/powerpoint/2010/main" val="9286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9DB64-7E16-45C6-87B0-BAADC294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949234"/>
            <a:ext cx="3844821" cy="3877958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Computes</a:t>
            </a:r>
            <a:r>
              <a:rPr lang="it-IT" dirty="0"/>
              <a:t> the </a:t>
            </a:r>
            <a:r>
              <a:rPr lang="it-IT" dirty="0" err="1"/>
              <a:t>hash</a:t>
            </a:r>
            <a:r>
              <a:rPr lang="it-IT" dirty="0"/>
              <a:t> for a single input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the SHA-1 </a:t>
            </a:r>
            <a:r>
              <a:rPr lang="it-IT" dirty="0" err="1"/>
              <a:t>algorithm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SHA-1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presents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phases</a:t>
            </a:r>
            <a:r>
              <a:rPr lang="it-IT" dirty="0"/>
              <a:t>:</a:t>
            </a:r>
          </a:p>
          <a:p>
            <a:endParaRPr lang="it-IT" dirty="0"/>
          </a:p>
          <a:p>
            <a:pPr lvl="1"/>
            <a:r>
              <a:rPr lang="it-IT" dirty="0" err="1"/>
              <a:t>Population</a:t>
            </a:r>
            <a:r>
              <a:rPr lang="it-IT" dirty="0"/>
              <a:t> of an array of 80 32-bit words.</a:t>
            </a:r>
          </a:p>
          <a:p>
            <a:pPr lvl="1"/>
            <a:r>
              <a:rPr lang="en-CH" b="0" dirty="0">
                <a:solidFill>
                  <a:schemeClr val="tx1"/>
                </a:solidFill>
              </a:rPr>
              <a:t>80 iterations in w</a:t>
            </a:r>
            <a:r>
              <a:rPr lang="en-US" b="0" dirty="0">
                <a:solidFill>
                  <a:schemeClr val="tx1"/>
                </a:solidFill>
              </a:rPr>
              <a:t>h</a:t>
            </a:r>
            <a:r>
              <a:rPr lang="en-CH" b="0" dirty="0">
                <a:solidFill>
                  <a:schemeClr val="tx1"/>
                </a:solidFill>
              </a:rPr>
              <a:t>i</a:t>
            </a:r>
            <a:r>
              <a:rPr lang="en-US" b="0" dirty="0">
                <a:solidFill>
                  <a:schemeClr val="tx1"/>
                </a:solidFill>
              </a:rPr>
              <a:t>c</a:t>
            </a:r>
            <a:r>
              <a:rPr lang="en-CH" b="0" dirty="0">
                <a:solidFill>
                  <a:schemeClr val="tx1"/>
                </a:solidFill>
              </a:rPr>
              <a:t>h 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h</a:t>
            </a:r>
            <a:r>
              <a:rPr lang="en-US" b="0" dirty="0">
                <a:solidFill>
                  <a:schemeClr val="tx1"/>
                </a:solidFill>
              </a:rPr>
              <a:t>e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i</a:t>
            </a:r>
            <a:r>
              <a:rPr lang="en-CH" b="0" dirty="0">
                <a:solidFill>
                  <a:schemeClr val="tx1"/>
                </a:solidFill>
              </a:rPr>
              <a:t>n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e</a:t>
            </a:r>
            <a:r>
              <a:rPr lang="en-US" b="0" dirty="0">
                <a:solidFill>
                  <a:schemeClr val="tx1"/>
                </a:solidFill>
              </a:rPr>
              <a:t>r</a:t>
            </a:r>
            <a:r>
              <a:rPr lang="en-CH" b="0" dirty="0">
                <a:solidFill>
                  <a:schemeClr val="tx1"/>
                </a:solidFill>
              </a:rPr>
              <a:t>n</a:t>
            </a:r>
            <a:r>
              <a:rPr lang="en-US" b="0" dirty="0">
                <a:solidFill>
                  <a:schemeClr val="tx1"/>
                </a:solidFill>
              </a:rPr>
              <a:t>a</a:t>
            </a:r>
            <a:r>
              <a:rPr lang="en-CH" b="0" dirty="0">
                <a:solidFill>
                  <a:schemeClr val="tx1"/>
                </a:solidFill>
              </a:rPr>
              <a:t>l </a:t>
            </a:r>
            <a:r>
              <a:rPr lang="en-US" b="0" dirty="0">
                <a:solidFill>
                  <a:schemeClr val="tx1"/>
                </a:solidFill>
              </a:rPr>
              <a:t>s</a:t>
            </a:r>
            <a:r>
              <a:rPr lang="en-CH" b="0" dirty="0">
                <a:solidFill>
                  <a:schemeClr val="tx1"/>
                </a:solidFill>
              </a:rPr>
              <a:t>t</a:t>
            </a:r>
            <a:r>
              <a:rPr lang="en-US" b="0" dirty="0">
                <a:solidFill>
                  <a:schemeClr val="tx1"/>
                </a:solidFill>
              </a:rPr>
              <a:t>a</a:t>
            </a:r>
            <a:r>
              <a:rPr lang="en-CH" b="0" dirty="0">
                <a:solidFill>
                  <a:schemeClr val="tx1"/>
                </a:solidFill>
              </a:rPr>
              <a:t>t</a:t>
            </a:r>
            <a:r>
              <a:rPr lang="en-US" b="0" dirty="0">
                <a:solidFill>
                  <a:schemeClr val="tx1"/>
                </a:solidFill>
              </a:rPr>
              <a:t>e</a:t>
            </a:r>
            <a:r>
              <a:rPr lang="en-CH" b="0" dirty="0">
                <a:solidFill>
                  <a:schemeClr val="tx1"/>
                </a:solidFill>
              </a:rPr>
              <a:t> (5 32-</a:t>
            </a:r>
            <a:r>
              <a:rPr lang="en-US" b="0" dirty="0">
                <a:solidFill>
                  <a:schemeClr val="tx1"/>
                </a:solidFill>
              </a:rPr>
              <a:t>b</a:t>
            </a:r>
            <a:r>
              <a:rPr lang="en-CH" b="0" dirty="0">
                <a:solidFill>
                  <a:schemeClr val="tx1"/>
                </a:solidFill>
              </a:rPr>
              <a:t>i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w</a:t>
            </a:r>
            <a:r>
              <a:rPr lang="en-CH" b="0" dirty="0">
                <a:solidFill>
                  <a:schemeClr val="tx1"/>
                </a:solidFill>
              </a:rPr>
              <a:t>o</a:t>
            </a:r>
            <a:r>
              <a:rPr lang="en-US" b="0" dirty="0">
                <a:solidFill>
                  <a:schemeClr val="tx1"/>
                </a:solidFill>
              </a:rPr>
              <a:t>r</a:t>
            </a:r>
            <a:r>
              <a:rPr lang="en-CH" b="0" dirty="0">
                <a:solidFill>
                  <a:schemeClr val="tx1"/>
                </a:solidFill>
              </a:rPr>
              <a:t>ds) </a:t>
            </a:r>
            <a:r>
              <a:rPr lang="en-US" b="0" dirty="0" err="1">
                <a:solidFill>
                  <a:schemeClr val="tx1"/>
                </a:solidFill>
              </a:rPr>
              <a:t>i</a:t>
            </a:r>
            <a:r>
              <a:rPr lang="en-CH" b="0" dirty="0">
                <a:solidFill>
                  <a:schemeClr val="tx1"/>
                </a:solidFill>
              </a:rPr>
              <a:t>s </a:t>
            </a:r>
            <a:r>
              <a:rPr lang="en-US" b="0" dirty="0">
                <a:solidFill>
                  <a:schemeClr val="tx1"/>
                </a:solidFill>
              </a:rPr>
              <a:t>u</a:t>
            </a:r>
            <a:r>
              <a:rPr lang="en-CH" b="0" dirty="0">
                <a:solidFill>
                  <a:schemeClr val="tx1"/>
                </a:solidFill>
              </a:rPr>
              <a:t>p</a:t>
            </a:r>
            <a:r>
              <a:rPr lang="en-US" b="0" dirty="0">
                <a:solidFill>
                  <a:schemeClr val="tx1"/>
                </a:solidFill>
              </a:rPr>
              <a:t>d</a:t>
            </a:r>
            <a:r>
              <a:rPr lang="en-CH" b="0" dirty="0">
                <a:solidFill>
                  <a:schemeClr val="tx1"/>
                </a:solidFill>
              </a:rPr>
              <a:t>a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e</a:t>
            </a:r>
            <a:r>
              <a:rPr lang="en-US" b="0" dirty="0">
                <a:solidFill>
                  <a:schemeClr val="tx1"/>
                </a:solidFill>
              </a:rPr>
              <a:t>d</a:t>
            </a:r>
            <a:r>
              <a:rPr lang="en-CH" b="0" dirty="0">
                <a:solidFill>
                  <a:schemeClr val="tx1"/>
                </a:solidFill>
              </a:rPr>
              <a:t> according to pre-define</a:t>
            </a:r>
            <a:r>
              <a:rPr lang="en-US" b="0" dirty="0">
                <a:solidFill>
                  <a:schemeClr val="tx1"/>
                </a:solidFill>
              </a:rPr>
              <a:t>d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c</a:t>
            </a:r>
            <a:r>
              <a:rPr lang="en-CH" b="0" dirty="0">
                <a:solidFill>
                  <a:schemeClr val="tx1"/>
                </a:solidFill>
              </a:rPr>
              <a:t>o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s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a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ts </a:t>
            </a:r>
            <a:r>
              <a:rPr lang="en-US" b="0" dirty="0">
                <a:solidFill>
                  <a:schemeClr val="tx1"/>
                </a:solidFill>
              </a:rPr>
              <a:t>a</a:t>
            </a:r>
            <a:r>
              <a:rPr lang="en-CH" b="0" dirty="0">
                <a:solidFill>
                  <a:schemeClr val="tx1"/>
                </a:solidFill>
              </a:rPr>
              <a:t>n</a:t>
            </a:r>
            <a:r>
              <a:rPr lang="en-US" b="0" dirty="0">
                <a:solidFill>
                  <a:schemeClr val="tx1"/>
                </a:solidFill>
              </a:rPr>
              <a:t>d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f</a:t>
            </a:r>
            <a:r>
              <a:rPr lang="en-CH" b="0" dirty="0">
                <a:solidFill>
                  <a:schemeClr val="tx1"/>
                </a:solidFill>
              </a:rPr>
              <a:t>u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c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i</a:t>
            </a:r>
            <a:r>
              <a:rPr lang="en-US" b="0" dirty="0">
                <a:solidFill>
                  <a:schemeClr val="tx1"/>
                </a:solidFill>
              </a:rPr>
              <a:t>o</a:t>
            </a:r>
            <a:r>
              <a:rPr lang="en-CH" b="0" dirty="0">
                <a:solidFill>
                  <a:schemeClr val="tx1"/>
                </a:solidFill>
              </a:rPr>
              <a:t>n</a:t>
            </a:r>
            <a:r>
              <a:rPr lang="en-US" b="0" dirty="0">
                <a:solidFill>
                  <a:schemeClr val="tx1"/>
                </a:solidFill>
              </a:rPr>
              <a:t>s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h</a:t>
            </a:r>
            <a:r>
              <a:rPr lang="en-US" b="0" dirty="0">
                <a:solidFill>
                  <a:schemeClr val="tx1"/>
                </a:solidFill>
              </a:rPr>
              <a:t>a</a:t>
            </a:r>
            <a:r>
              <a:rPr lang="en-CH" b="0" dirty="0">
                <a:solidFill>
                  <a:schemeClr val="tx1"/>
                </a:solidFill>
              </a:rPr>
              <a:t>t </a:t>
            </a:r>
            <a:r>
              <a:rPr lang="en-US" b="0" dirty="0">
                <a:solidFill>
                  <a:schemeClr val="tx1"/>
                </a:solidFill>
              </a:rPr>
              <a:t>d</a:t>
            </a:r>
            <a:r>
              <a:rPr lang="en-CH" b="0" dirty="0">
                <a:solidFill>
                  <a:schemeClr val="tx1"/>
                </a:solidFill>
              </a:rPr>
              <a:t>e</a:t>
            </a:r>
            <a:r>
              <a:rPr lang="en-US" b="0" dirty="0">
                <a:solidFill>
                  <a:schemeClr val="tx1"/>
                </a:solidFill>
              </a:rPr>
              <a:t>p</a:t>
            </a:r>
            <a:r>
              <a:rPr lang="en-CH" b="0" dirty="0">
                <a:solidFill>
                  <a:schemeClr val="tx1"/>
                </a:solidFill>
              </a:rPr>
              <a:t>e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d </a:t>
            </a:r>
            <a:r>
              <a:rPr lang="en-US" b="0" dirty="0">
                <a:solidFill>
                  <a:schemeClr val="tx1"/>
                </a:solidFill>
              </a:rPr>
              <a:t>o</a:t>
            </a:r>
            <a:r>
              <a:rPr lang="en-CH" b="0" dirty="0">
                <a:solidFill>
                  <a:schemeClr val="tx1"/>
                </a:solidFill>
              </a:rPr>
              <a:t>n </a:t>
            </a:r>
            <a:r>
              <a:rPr lang="en-US" b="0" dirty="0">
                <a:solidFill>
                  <a:schemeClr val="tx1"/>
                </a:solidFill>
              </a:rPr>
              <a:t>t</a:t>
            </a:r>
            <a:r>
              <a:rPr lang="en-CH" b="0" dirty="0">
                <a:solidFill>
                  <a:schemeClr val="tx1"/>
                </a:solidFill>
              </a:rPr>
              <a:t>h</a:t>
            </a:r>
            <a:r>
              <a:rPr lang="en-US" b="0" dirty="0">
                <a:solidFill>
                  <a:schemeClr val="tx1"/>
                </a:solidFill>
              </a:rPr>
              <a:t>e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i</a:t>
            </a:r>
            <a:r>
              <a:rPr lang="en-CH" b="0" dirty="0">
                <a:solidFill>
                  <a:schemeClr val="tx1"/>
                </a:solidFill>
              </a:rPr>
              <a:t>t</a:t>
            </a:r>
            <a:r>
              <a:rPr lang="en-US" b="0" dirty="0">
                <a:solidFill>
                  <a:schemeClr val="tx1"/>
                </a:solidFill>
              </a:rPr>
              <a:t>e</a:t>
            </a:r>
            <a:r>
              <a:rPr lang="en-CH" b="0" dirty="0">
                <a:solidFill>
                  <a:schemeClr val="tx1"/>
                </a:solidFill>
              </a:rPr>
              <a:t>r</a:t>
            </a:r>
            <a:r>
              <a:rPr lang="en-US" b="0" dirty="0">
                <a:solidFill>
                  <a:schemeClr val="tx1"/>
                </a:solidFill>
              </a:rPr>
              <a:t>a</a:t>
            </a:r>
            <a:r>
              <a:rPr lang="en-CH" b="0" dirty="0">
                <a:solidFill>
                  <a:schemeClr val="tx1"/>
                </a:solidFill>
              </a:rPr>
              <a:t>t</a:t>
            </a:r>
            <a:r>
              <a:rPr lang="en-US" b="0" dirty="0" err="1">
                <a:solidFill>
                  <a:schemeClr val="tx1"/>
                </a:solidFill>
              </a:rPr>
              <a:t>i</a:t>
            </a:r>
            <a:r>
              <a:rPr lang="en-CH" b="0" dirty="0">
                <a:solidFill>
                  <a:schemeClr val="tx1"/>
                </a:solidFill>
              </a:rPr>
              <a:t>o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n</a:t>
            </a:r>
            <a:r>
              <a:rPr lang="en-CH" b="0" dirty="0">
                <a:solidFill>
                  <a:schemeClr val="tx1"/>
                </a:solidFill>
              </a:rPr>
              <a:t>u</a:t>
            </a:r>
            <a:r>
              <a:rPr lang="en-US" b="0" dirty="0">
                <a:solidFill>
                  <a:schemeClr val="tx1"/>
                </a:solidFill>
              </a:rPr>
              <a:t>m</a:t>
            </a:r>
            <a:r>
              <a:rPr lang="en-CH" b="0" dirty="0">
                <a:solidFill>
                  <a:schemeClr val="tx1"/>
                </a:solidFill>
              </a:rPr>
              <a:t>b</a:t>
            </a:r>
            <a:r>
              <a:rPr lang="en-US" b="0" dirty="0">
                <a:solidFill>
                  <a:schemeClr val="tx1"/>
                </a:solidFill>
              </a:rPr>
              <a:t>e</a:t>
            </a:r>
            <a:r>
              <a:rPr lang="en-CH" b="0" dirty="0">
                <a:solidFill>
                  <a:schemeClr val="tx1"/>
                </a:solidFill>
              </a:rPr>
              <a:t>r.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Great </a:t>
            </a:r>
            <a:r>
              <a:rPr lang="it-IT" dirty="0" err="1"/>
              <a:t>emphasis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put on </a:t>
            </a:r>
            <a:r>
              <a:rPr lang="it-IT" dirty="0" err="1"/>
              <a:t>modularity</a:t>
            </a:r>
            <a:r>
              <a:rPr lang="it-IT" dirty="0"/>
              <a:t> so to </a:t>
            </a:r>
            <a:r>
              <a:rPr lang="it-IT" dirty="0" err="1"/>
              <a:t>ease</a:t>
            </a:r>
            <a:r>
              <a:rPr lang="it-IT" dirty="0"/>
              <a:t> the </a:t>
            </a:r>
            <a:r>
              <a:rPr lang="it-IT" dirty="0" err="1"/>
              <a:t>optimizion</a:t>
            </a:r>
            <a:r>
              <a:rPr lang="it-IT" dirty="0"/>
              <a:t> of the </a:t>
            </a:r>
            <a:r>
              <a:rPr lang="it-IT" dirty="0" err="1"/>
              <a:t>algorithm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SHA-1 Module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BD36BA3-6E2A-4533-8987-AEEF4084F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16510" y="193586"/>
            <a:ext cx="3971109" cy="4756328"/>
          </a:xfrm>
        </p:spPr>
      </p:pic>
    </p:spTree>
    <p:extLst>
      <p:ext uri="{BB962C8B-B14F-4D97-AF65-F5344CB8AC3E}">
        <p14:creationId xmlns:p14="http://schemas.microsoft.com/office/powerpoint/2010/main" val="236732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9DB64-7E16-45C6-87B0-BAADC294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949234"/>
            <a:ext cx="3844821" cy="3877958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Orchestrates</a:t>
            </a:r>
            <a:r>
              <a:rPr lang="it-IT" dirty="0"/>
              <a:t> the </a:t>
            </a:r>
            <a:r>
              <a:rPr lang="it-IT" dirty="0" err="1"/>
              <a:t>functioning</a:t>
            </a:r>
            <a:r>
              <a:rPr lang="it-IT" dirty="0"/>
              <a:t> of the </a:t>
            </a:r>
            <a:r>
              <a:rPr lang="it-IT" dirty="0" err="1"/>
              <a:t>other</a:t>
            </a:r>
            <a:r>
              <a:rPr lang="it-IT" dirty="0"/>
              <a:t> sub-</a:t>
            </a:r>
            <a:r>
              <a:rPr lang="it-IT" dirty="0" err="1"/>
              <a:t>modules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Triggers the Master for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read</a:t>
            </a:r>
            <a:r>
              <a:rPr lang="it-IT" dirty="0"/>
              <a:t> and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Triggers the SHA-1 Module.</a:t>
            </a:r>
          </a:p>
          <a:p>
            <a:endParaRPr lang="it-IT" dirty="0"/>
          </a:p>
          <a:p>
            <a:r>
              <a:rPr lang="it-IT" dirty="0" err="1"/>
              <a:t>Asserts</a:t>
            </a:r>
            <a:r>
              <a:rPr lang="it-IT" dirty="0"/>
              <a:t> the compliance of the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hash</a:t>
            </a:r>
            <a:r>
              <a:rPr lang="it-IT" dirty="0"/>
              <a:t> with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. 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hash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incorrect</a:t>
            </a:r>
            <a:r>
              <a:rPr lang="it-IT" dirty="0"/>
              <a:t>, the 32 </a:t>
            </a:r>
            <a:r>
              <a:rPr lang="it-IT" dirty="0" err="1"/>
              <a:t>lsb</a:t>
            </a:r>
            <a:r>
              <a:rPr lang="it-IT" dirty="0"/>
              <a:t> are </a:t>
            </a:r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nonce</a:t>
            </a:r>
            <a:r>
              <a:rPr lang="it-IT" dirty="0"/>
              <a:t> </a:t>
            </a:r>
            <a:r>
              <a:rPr lang="it-IT" dirty="0" err="1"/>
              <a:t>increment</a:t>
            </a:r>
            <a:r>
              <a:rPr lang="it-IT" dirty="0"/>
              <a:t> policy.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Controller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B5C6604-0613-4253-8080-FE7FB0CAE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471748"/>
            <a:ext cx="4542518" cy="2016301"/>
          </a:xfrm>
        </p:spPr>
      </p:pic>
    </p:spTree>
    <p:extLst>
      <p:ext uri="{BB962C8B-B14F-4D97-AF65-F5344CB8AC3E}">
        <p14:creationId xmlns:p14="http://schemas.microsoft.com/office/powerpoint/2010/main" val="373364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083574-DC6F-4D27-873A-766A928E19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4477" y="3526854"/>
            <a:ext cx="6203957" cy="137788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 err="1"/>
              <a:t>Testbenches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Real-time Embedded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EF2223-2A32-DF8D-8B84-F96AC459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 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4B0E0F8-35DD-4766-8177-6161E1DB8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12" y="2134613"/>
            <a:ext cx="6203957" cy="1231242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52B6F8-D3B0-462E-A7F8-8F84D501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712" y="707569"/>
            <a:ext cx="6203957" cy="12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67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661</TotalTime>
  <Words>439</Words>
  <Application>Microsoft Office PowerPoint</Application>
  <PresentationFormat>On-screen Show (16:9)</PresentationFormat>
  <Paragraphs>68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Franklin Gothic Demi Cond</vt:lpstr>
      <vt:lpstr>Wingdings</vt:lpstr>
      <vt:lpstr>Thème Office</vt:lpstr>
      <vt:lpstr>Hardware Accelerator for SHA-1 and proof-of-work</vt:lpstr>
      <vt:lpstr>Project in a nutshell</vt:lpstr>
      <vt:lpstr>Overview of the system</vt:lpstr>
      <vt:lpstr>SHA-1 Hasher</vt:lpstr>
      <vt:lpstr>Slave</vt:lpstr>
      <vt:lpstr>Master</vt:lpstr>
      <vt:lpstr>SHA-1 Module</vt:lpstr>
      <vt:lpstr>Controller</vt:lpstr>
      <vt:lpstr>Testbenches</vt:lpstr>
      <vt:lpstr>Performance Analysis</vt:lpstr>
      <vt:lpstr>Demo time…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Radi Gianluca</cp:lastModifiedBy>
  <cp:revision>69</cp:revision>
  <dcterms:created xsi:type="dcterms:W3CDTF">2019-04-02T06:24:35Z</dcterms:created>
  <dcterms:modified xsi:type="dcterms:W3CDTF">2022-06-05T18:11:50Z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